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4" r:id="rId3"/>
    <p:sldId id="258" r:id="rId4"/>
    <p:sldId id="266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00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80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839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009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729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5947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381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316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998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91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51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459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85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023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71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865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54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6979F37-95CD-48D4-9808-6E5568624CE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346F98-23E2-424C-8C92-BB591B3B9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8730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jamboard.google.com/d/1WzbGGuUx7R2xEyLZhgumneG1_MJJlTE3Ee9FYJ5wfgY/edit?usp=sharin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800" dirty="0"/>
              <a:t>@HOME</a:t>
            </a:r>
          </a:p>
        </p:txBody>
      </p:sp>
    </p:spTree>
    <p:extLst>
      <p:ext uri="{BB962C8B-B14F-4D97-AF65-F5344CB8AC3E}">
        <p14:creationId xmlns:p14="http://schemas.microsoft.com/office/powerpoint/2010/main" val="2576337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106" y="1155469"/>
            <a:ext cx="935181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GMAT Pilot Statistics</a:t>
            </a:r>
          </a:p>
          <a:p>
            <a:endParaRPr lang="en-GB" sz="2800" dirty="0">
              <a:latin typeface="Century Gothic" panose="020B0502020202020204" pitchFamily="34" charset="0"/>
            </a:endParaRPr>
          </a:p>
          <a:p>
            <a:r>
              <a:rPr lang="en-GB" sz="2800" dirty="0">
                <a:latin typeface="Century Gothic" panose="020B0502020202020204" pitchFamily="34" charset="0"/>
              </a:rPr>
              <a:t>Since September 2022:</a:t>
            </a:r>
          </a:p>
          <a:p>
            <a:endParaRPr lang="en-GB" sz="2800" dirty="0">
              <a:latin typeface="Century Gothic" panose="020B0502020202020204" pitchFamily="34" charset="0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sz="2800" dirty="0">
                <a:latin typeface="Century Gothic" panose="020B0502020202020204" pitchFamily="34" charset="0"/>
              </a:rPr>
              <a:t>93 Families (124 adults &amp; 204 children)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sz="2800" dirty="0">
                <a:latin typeface="Century Gothic" panose="020B0502020202020204" pitchFamily="34" charset="0"/>
              </a:rPr>
              <a:t>23 section 21 eviction notices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sz="2800" dirty="0">
                <a:latin typeface="Century Gothic" panose="020B0502020202020204" pitchFamily="34" charset="0"/>
              </a:rPr>
              <a:t>48 Serious disrepair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sz="2800" dirty="0">
                <a:latin typeface="Century Gothic" panose="020B0502020202020204" pitchFamily="34" charset="0"/>
              </a:rPr>
              <a:t>11 serious overcrowding</a:t>
            </a:r>
          </a:p>
          <a:p>
            <a:endParaRPr lang="en-GB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066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444" y="160338"/>
            <a:ext cx="2438400" cy="2133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0358" y="344941"/>
            <a:ext cx="2943225" cy="1552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45158" y="4607700"/>
            <a:ext cx="1619250" cy="1619250"/>
          </a:xfrm>
          <a:prstGeom prst="rect">
            <a:avLst/>
          </a:prstGeom>
        </p:spPr>
      </p:pic>
      <p:pic>
        <p:nvPicPr>
          <p:cNvPr id="1026" name="Picture 2" descr="Manchester City Council Logo Png, Transparent Png - kind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55" y="5290492"/>
            <a:ext cx="4381500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Mustard Tree | Combatting Poverty - Preventing Homelessn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2" name="Picture 8" descr="Mustard Tree | mustard-tree-rectangle-white-on-re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346" y="2676345"/>
            <a:ext cx="3952875" cy="115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Shared Health Foundation | LinkedI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671" y="1051577"/>
            <a:ext cx="3495675" cy="130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280" y="4104716"/>
            <a:ext cx="2371552" cy="237155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3455" y="2853374"/>
            <a:ext cx="517321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3"/>
                </a:solidFill>
                <a:effectLst/>
              </a:rPr>
              <a:t>20 Family Zone</a:t>
            </a:r>
          </a:p>
          <a:p>
            <a:pPr algn="ctr"/>
            <a:r>
              <a:rPr lang="en-US" sz="5400" b="1" cap="none" spc="0" dirty="0">
                <a:ln/>
                <a:solidFill>
                  <a:schemeClr val="accent3"/>
                </a:solidFill>
                <a:effectLst/>
              </a:rPr>
              <a:t> schools</a:t>
            </a:r>
          </a:p>
        </p:txBody>
      </p:sp>
    </p:spTree>
    <p:extLst>
      <p:ext uri="{BB962C8B-B14F-4D97-AF65-F5344CB8AC3E}">
        <p14:creationId xmlns:p14="http://schemas.microsoft.com/office/powerpoint/2010/main" val="3349408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36122" y="1645919"/>
            <a:ext cx="66086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sz="4000" dirty="0">
                <a:latin typeface="Century Gothic" panose="020B0502020202020204" pitchFamily="34" charset="0"/>
              </a:rPr>
              <a:t>Shelter training 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sz="4000" dirty="0">
                <a:latin typeface="Century Gothic" panose="020B0502020202020204" pitchFamily="34" charset="0"/>
              </a:rPr>
              <a:t>Triage concerns 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sz="4000" dirty="0">
                <a:latin typeface="Century Gothic" panose="020B0502020202020204" pitchFamily="34" charset="0"/>
              </a:rPr>
              <a:t>Direct Partner referrals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sz="4000" dirty="0">
                <a:latin typeface="Century Gothic" panose="020B0502020202020204" pitchFamily="34" charset="0"/>
              </a:rPr>
              <a:t>Ameliorative support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sz="4000" dirty="0">
                <a:latin typeface="Century Gothic" panose="020B0502020202020204" pitchFamily="34" charset="0"/>
              </a:rPr>
              <a:t>Strategic change</a:t>
            </a:r>
          </a:p>
        </p:txBody>
      </p:sp>
    </p:spTree>
    <p:extLst>
      <p:ext uri="{BB962C8B-B14F-4D97-AF65-F5344CB8AC3E}">
        <p14:creationId xmlns:p14="http://schemas.microsoft.com/office/powerpoint/2010/main" val="1865737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 bedroom terraced house for sale in Cardigan Road, Hull, HU3 6X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058" y="2411701"/>
            <a:ext cx="4845299" cy="322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8967" y="822960"/>
            <a:ext cx="4937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A place to call home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163" y="1346663"/>
            <a:ext cx="3316777" cy="442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386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0764" y="450985"/>
            <a:ext cx="102248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How does homelessness impact upon education?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What could/should schools and colleges be doing to support their students?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What resources are needed to effectively provide this support?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What other organisations / support could schools be tapping into?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C62295-ED4A-3898-83B6-845FD6130FF6}"/>
              </a:ext>
            </a:extLst>
          </p:cNvPr>
          <p:cNvSpPr txBox="1"/>
          <p:nvPr/>
        </p:nvSpPr>
        <p:spPr>
          <a:xfrm>
            <a:off x="1760514" y="4986535"/>
            <a:ext cx="8670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Add your thoughts, ideas, suggestions and comments at: </a:t>
            </a:r>
          </a:p>
          <a:p>
            <a:pPr algn="ctr"/>
            <a:r>
              <a:rPr lang="en-GB" b="1" dirty="0">
                <a:hlinkClick r:id="rId2"/>
              </a:rPr>
              <a:t>https://jamboard.google.com/d/1WzbGGuUx7R2xEyLZhgumneG1_MJJlTE3Ee9FYJ5wfgY/edit?usp=sharing</a:t>
            </a:r>
            <a:r>
              <a:rPr lang="en-GB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830600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3422</TotalTime>
  <Words>122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Courier New</vt:lpstr>
      <vt:lpstr>Wingdings 3</vt:lpstr>
      <vt:lpstr>Slice</vt:lpstr>
      <vt:lpstr>@HOME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Patsy Hodson</dc:creator>
  <cp:lastModifiedBy>Cowbury, Robbie</cp:lastModifiedBy>
  <cp:revision>39</cp:revision>
  <dcterms:created xsi:type="dcterms:W3CDTF">2022-03-15T11:50:35Z</dcterms:created>
  <dcterms:modified xsi:type="dcterms:W3CDTF">2023-12-01T15:35:47Z</dcterms:modified>
</cp:coreProperties>
</file>